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4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12F02-070B-46C3-99DD-C9B536572F2F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7D253-4DE5-4719-BDBD-F916913BD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71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7D253-4DE5-4719-BDBD-F916913BD4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7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0CE2-CEE6-4462-8D5C-4B00E19D7F1B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EA4F-E055-4603-B625-6C3D2344F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06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0CE2-CEE6-4462-8D5C-4B00E19D7F1B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EA4F-E055-4603-B625-6C3D2344F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55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0CE2-CEE6-4462-8D5C-4B00E19D7F1B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EA4F-E055-4603-B625-6C3D2344F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0CE2-CEE6-4462-8D5C-4B00E19D7F1B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EA4F-E055-4603-B625-6C3D2344F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4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0CE2-CEE6-4462-8D5C-4B00E19D7F1B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EA4F-E055-4603-B625-6C3D2344F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37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0CE2-CEE6-4462-8D5C-4B00E19D7F1B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EA4F-E055-4603-B625-6C3D2344F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32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0CE2-CEE6-4462-8D5C-4B00E19D7F1B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EA4F-E055-4603-B625-6C3D2344F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0CE2-CEE6-4462-8D5C-4B00E19D7F1B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EA4F-E055-4603-B625-6C3D2344F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21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0CE2-CEE6-4462-8D5C-4B00E19D7F1B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EA4F-E055-4603-B625-6C3D2344F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1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0CE2-CEE6-4462-8D5C-4B00E19D7F1B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EA4F-E055-4603-B625-6C3D2344F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03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A0CE2-CEE6-4462-8D5C-4B00E19D7F1B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EEA4F-E055-4603-B625-6C3D2344F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0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A0CE2-CEE6-4462-8D5C-4B00E19D7F1B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EEA4F-E055-4603-B625-6C3D2344F5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94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Administrator’s View of Program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Corey Overmyer, PT, OCS, CSCS, MBA</a:t>
            </a:r>
          </a:p>
          <a:p>
            <a:r>
              <a:rPr lang="en-US" dirty="0" smtClean="0"/>
              <a:t>Director of Therapy Services</a:t>
            </a:r>
          </a:p>
          <a:p>
            <a:r>
              <a:rPr lang="en-US" dirty="0" smtClean="0"/>
              <a:t>University of Toledo Medical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4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Discuss the available literature addressing the </a:t>
            </a:r>
            <a:r>
              <a:rPr lang="en-US" dirty="0" smtClean="0"/>
              <a:t>perceived barriers to clinical education to include the student’s </a:t>
            </a:r>
            <a:r>
              <a:rPr lang="en-US" dirty="0"/>
              <a:t>impact to clinician productivity.</a:t>
            </a:r>
          </a:p>
          <a:p>
            <a:pPr lvl="0"/>
            <a:r>
              <a:rPr lang="en-US" dirty="0"/>
              <a:t>Describe value added benefits of a clinical education partnership in a value based delivery model.</a:t>
            </a:r>
          </a:p>
          <a:p>
            <a:pPr lvl="0"/>
            <a:r>
              <a:rPr lang="en-US" dirty="0"/>
              <a:t>Implement the use of a ‘Balanced Scorecard’ concept in a value based delivery model.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4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Dillon </a:t>
            </a:r>
            <a:r>
              <a:rPr lang="en-US" dirty="0"/>
              <a:t>et al. (2003). Effect of Student Clinical Experiences on Clinician Productivity. </a:t>
            </a:r>
            <a:r>
              <a:rPr lang="en-US" i="1" dirty="0"/>
              <a:t>Journal of Allied Health, </a:t>
            </a:r>
            <a:r>
              <a:rPr lang="en-US" i="1" dirty="0" smtClean="0"/>
              <a:t>Volume 32</a:t>
            </a:r>
            <a:r>
              <a:rPr lang="en-US" i="1" dirty="0"/>
              <a:t>, </a:t>
            </a:r>
            <a:r>
              <a:rPr lang="en-US" i="1" dirty="0" smtClean="0"/>
              <a:t>Number 4.</a:t>
            </a:r>
            <a:endParaRPr lang="en-US" i="1" dirty="0"/>
          </a:p>
          <a:p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200400"/>
            <a:ext cx="5181600" cy="299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22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Ozeile</a:t>
            </a:r>
            <a:r>
              <a:rPr lang="en-US" dirty="0" smtClean="0"/>
              <a:t> </a:t>
            </a:r>
            <a:r>
              <a:rPr lang="en-US" dirty="0"/>
              <a:t>et al. (</a:t>
            </a:r>
            <a:r>
              <a:rPr lang="en-US" dirty="0" smtClean="0"/>
              <a:t>2015). Supervision of Occupational Therapy Level II Fieldwork Students: Impact on and Predictors of Clinician Productivity. </a:t>
            </a:r>
            <a:r>
              <a:rPr lang="en-US" i="1" dirty="0" smtClean="0"/>
              <a:t>The American </a:t>
            </a:r>
            <a:r>
              <a:rPr lang="en-US" i="1" dirty="0"/>
              <a:t>J</a:t>
            </a:r>
            <a:r>
              <a:rPr lang="en-US" i="1" dirty="0" smtClean="0"/>
              <a:t>ournal </a:t>
            </a:r>
            <a:r>
              <a:rPr lang="en-US" i="1" dirty="0"/>
              <a:t>of </a:t>
            </a:r>
            <a:r>
              <a:rPr lang="en-US" i="1" dirty="0" smtClean="0"/>
              <a:t>Occupational Therapy</a:t>
            </a:r>
            <a:r>
              <a:rPr lang="en-US" dirty="0" smtClean="0"/>
              <a:t>, </a:t>
            </a:r>
            <a:r>
              <a:rPr lang="en-US" i="1" dirty="0" smtClean="0"/>
              <a:t>January/February 2015, Volume 69, Number 1</a:t>
            </a:r>
            <a:r>
              <a:rPr lang="en-US" i="1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567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Ladyshewskyet</a:t>
            </a:r>
            <a:r>
              <a:rPr lang="en-US" dirty="0" smtClean="0"/>
              <a:t> </a:t>
            </a:r>
            <a:r>
              <a:rPr lang="en-US" dirty="0"/>
              <a:t>al. (1998). A comparison of productivity and learning outcome in individual and cooperative physical therapy clinical education models. </a:t>
            </a:r>
            <a:r>
              <a:rPr lang="en-US" i="1" dirty="0"/>
              <a:t>Physical Therapy Journal</a:t>
            </a:r>
            <a:r>
              <a:rPr lang="en-US" dirty="0"/>
              <a:t>, 78: 1288-1301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Ladyshewsky</a:t>
            </a:r>
            <a:r>
              <a:rPr lang="en-US" dirty="0"/>
              <a:t>(1995). Enhancing Service Productivity in Acute Care Inpatient Settings Using a Collaborative Clinical Education Model. </a:t>
            </a:r>
            <a:r>
              <a:rPr lang="en-US" i="1" dirty="0"/>
              <a:t>Physical Therapy Journal</a:t>
            </a:r>
            <a:r>
              <a:rPr lang="en-US" dirty="0"/>
              <a:t>, 78: 53-60.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37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Value Added Benefits </a:t>
            </a:r>
            <a:r>
              <a:rPr lang="en-US" sz="3200" dirty="0"/>
              <a:t>of a </a:t>
            </a:r>
            <a:r>
              <a:rPr lang="en-US" sz="3200" dirty="0" smtClean="0"/>
              <a:t>Clinical Education Partnership </a:t>
            </a:r>
            <a:r>
              <a:rPr lang="en-US" sz="3200" dirty="0"/>
              <a:t>in a </a:t>
            </a:r>
            <a:r>
              <a:rPr lang="en-US" sz="3200" dirty="0" smtClean="0"/>
              <a:t>Value Based Delivery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/>
              <a:t>culture of clinical </a:t>
            </a:r>
            <a:r>
              <a:rPr lang="en-US" dirty="0" smtClean="0"/>
              <a:t>education </a:t>
            </a:r>
            <a:r>
              <a:rPr lang="en-US" b="1" i="1" u="sng" dirty="0" smtClean="0"/>
              <a:t>partnership</a:t>
            </a:r>
          </a:p>
          <a:p>
            <a:pPr lvl="1"/>
            <a:r>
              <a:rPr lang="en-US" dirty="0" smtClean="0"/>
              <a:t>Clinical Education</a:t>
            </a:r>
          </a:p>
          <a:p>
            <a:pPr lvl="1"/>
            <a:r>
              <a:rPr lang="en-US" dirty="0" smtClean="0"/>
              <a:t>Clinical Practice</a:t>
            </a:r>
          </a:p>
          <a:p>
            <a:pPr lvl="1"/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Professional Development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0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Implement </a:t>
            </a:r>
            <a:r>
              <a:rPr lang="en-US" sz="3200" dirty="0" smtClean="0"/>
              <a:t>The Use </a:t>
            </a:r>
            <a:r>
              <a:rPr lang="en-US" sz="3200" dirty="0"/>
              <a:t>of a ‘Balanced Scorecard’ </a:t>
            </a:r>
            <a:r>
              <a:rPr lang="en-US" sz="3200" dirty="0" smtClean="0"/>
              <a:t>Concept </a:t>
            </a:r>
            <a:r>
              <a:rPr lang="en-US" sz="3200" dirty="0"/>
              <a:t>in a </a:t>
            </a:r>
            <a:r>
              <a:rPr lang="en-US" sz="3200" dirty="0" smtClean="0"/>
              <a:t>Value Based Delivery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Balanced Scorecard Concept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ptimize </a:t>
            </a:r>
            <a:r>
              <a:rPr lang="en-US" dirty="0"/>
              <a:t>the balance of clinical, operational, and financial </a:t>
            </a:r>
            <a:r>
              <a:rPr lang="en-US" dirty="0" smtClean="0"/>
              <a:t>performance.</a:t>
            </a:r>
          </a:p>
          <a:p>
            <a:r>
              <a:rPr lang="en-US" dirty="0" smtClean="0"/>
              <a:t>Volume vs. Value Based Delivery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257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57713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276</Words>
  <Application>Microsoft Office PowerPoint</Application>
  <PresentationFormat>On-screen Show (4:3)</PresentationFormat>
  <Paragraphs>29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Administrator’s View of Program Development</vt:lpstr>
      <vt:lpstr>Learning Objectives</vt:lpstr>
      <vt:lpstr>Literature Review</vt:lpstr>
      <vt:lpstr>Literature Review</vt:lpstr>
      <vt:lpstr>Literature Review</vt:lpstr>
      <vt:lpstr>Value Added Benefits of a Clinical Education Partnership in a Value Based Delivery Model</vt:lpstr>
      <vt:lpstr>Implement The Use of a ‘Balanced Scorecard’ Concept in a Value Based Delivery Model</vt:lpstr>
      <vt:lpstr>PowerPoint Presentation</vt:lpstr>
    </vt:vector>
  </TitlesOfParts>
  <Company>The University of Toledo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Administrator’s View of Program Development</dc:title>
  <dc:creator>Overmyer, Corey</dc:creator>
  <cp:lastModifiedBy>Overmyer, Corey</cp:lastModifiedBy>
  <cp:revision>20</cp:revision>
  <dcterms:created xsi:type="dcterms:W3CDTF">2015-10-28T01:17:47Z</dcterms:created>
  <dcterms:modified xsi:type="dcterms:W3CDTF">2015-10-28T19:13:27Z</dcterms:modified>
</cp:coreProperties>
</file>